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7" r:id="rId2"/>
    <p:sldId id="351" r:id="rId3"/>
    <p:sldId id="325" r:id="rId4"/>
    <p:sldId id="352" r:id="rId5"/>
    <p:sldId id="359" r:id="rId6"/>
    <p:sldId id="360" r:id="rId7"/>
    <p:sldId id="361" r:id="rId8"/>
    <p:sldId id="354" r:id="rId9"/>
    <p:sldId id="355" r:id="rId10"/>
    <p:sldId id="363" r:id="rId11"/>
    <p:sldId id="357" r:id="rId12"/>
    <p:sldId id="362" r:id="rId13"/>
    <p:sldId id="358" r:id="rId14"/>
    <p:sldId id="301" r:id="rId15"/>
    <p:sldId id="364" r:id="rId16"/>
    <p:sldId id="365" r:id="rId17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414D9"/>
    <a:srgbClr val="FF99FF"/>
    <a:srgbClr val="669900"/>
    <a:srgbClr val="800000"/>
    <a:srgbClr val="A50021"/>
    <a:srgbClr val="C7E6A4"/>
    <a:srgbClr val="A4A808"/>
    <a:srgbClr val="919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0394" autoAdjust="0"/>
  </p:normalViewPr>
  <p:slideViewPr>
    <p:cSldViewPr snapToGrid="0">
      <p:cViewPr>
        <p:scale>
          <a:sx n="75" d="100"/>
          <a:sy n="75" d="100"/>
        </p:scale>
        <p:origin x="211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8AD9518-848B-4D4B-B844-C9A140F2B20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9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37625FAB-936A-44E0-8525-18DD41E4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4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0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0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7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4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5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9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4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3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sign with white text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68" y="5932872"/>
            <a:ext cx="2869680" cy="7227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5652" y="834040"/>
            <a:ext cx="11940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3D Delaunay Triangulation </a:t>
            </a: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on GPU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787" y="3490554"/>
            <a:ext cx="11782426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baseline="-25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Projection - EEC 289Q (Winter 2018)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80" y="5671262"/>
            <a:ext cx="310515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30000" dirty="0">
                <a:latin typeface="SansSerif" panose="00000400000000000000" pitchFamily="2" charset="2"/>
              </a:rPr>
              <a:t>By: Ahmed Mahmoud</a:t>
            </a:r>
          </a:p>
          <a:p>
            <a:r>
              <a:rPr lang="en-US" sz="3200" i="1" baseline="30000" dirty="0">
                <a:latin typeface="SansSerif" panose="00000400000000000000" pitchFamily="2" charset="2"/>
              </a:rPr>
              <a:t>	Muhammad </a:t>
            </a:r>
            <a:r>
              <a:rPr lang="en-US" sz="3200" i="1" baseline="30000" dirty="0" err="1">
                <a:latin typeface="SansSerif" panose="00000400000000000000" pitchFamily="2" charset="2"/>
              </a:rPr>
              <a:t>Awad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18804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6" y="166422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" y="1678728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2004721" y="6030066"/>
            <a:ext cx="13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7194455" y="6015565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B9F51-C94F-48B1-8A8D-A740F57E58A7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B788D1-83DF-4513-870C-7812DC36022A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4375F7-16D9-49E8-A79E-070B0B5B2284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69D74A-3F0B-46A2-BB43-77B4847883CB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838AF-E49D-4EF5-BB7F-D2FDE4420738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BB7326-CA9A-4CAA-919F-E272865A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A5113F-337D-4B35-BA70-653D4D2DC0AD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8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F190B8A-42B8-442E-B1C7-E2BEBC645A70}"/>
              </a:ext>
            </a:extLst>
          </p:cNvPr>
          <p:cNvSpPr txBox="1"/>
          <p:nvPr/>
        </p:nvSpPr>
        <p:spPr>
          <a:xfrm>
            <a:off x="23609" y="5945201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" y="1621966"/>
            <a:ext cx="4351338" cy="4351338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510222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79" y="1644521"/>
            <a:ext cx="4757866" cy="4757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356AD7-882D-48A3-8B8E-05555819C548}"/>
              </a:ext>
            </a:extLst>
          </p:cNvPr>
          <p:cNvSpPr txBox="1"/>
          <p:nvPr/>
        </p:nvSpPr>
        <p:spPr>
          <a:xfrm>
            <a:off x="7527193" y="6026141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5934-0552-4949-A40E-97D4BD2984C3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12CE5-337C-40E4-A446-40674899D7AF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DCE581-BD08-4ECC-BFA7-D18FD9A7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B6692-F80B-4982-BCB4-2A5733EEE39C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947C544-EBD1-42A1-9663-9892429F7E91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CD11984-A134-41B2-AC88-15889BB51786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8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F190B8A-42B8-442E-B1C7-E2BEBC645A70}"/>
              </a:ext>
            </a:extLst>
          </p:cNvPr>
          <p:cNvSpPr txBox="1"/>
          <p:nvPr/>
        </p:nvSpPr>
        <p:spPr>
          <a:xfrm>
            <a:off x="23609" y="5945201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" y="1621966"/>
            <a:ext cx="4351338" cy="4351338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510222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79" y="1644521"/>
            <a:ext cx="4757866" cy="4757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356AD7-882D-48A3-8B8E-05555819C548}"/>
              </a:ext>
            </a:extLst>
          </p:cNvPr>
          <p:cNvSpPr txBox="1"/>
          <p:nvPr/>
        </p:nvSpPr>
        <p:spPr>
          <a:xfrm>
            <a:off x="7527193" y="6026141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5934-0552-4949-A40E-97D4BD2984C3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12CE5-337C-40E4-A446-40674899D7AF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DCE581-BD08-4ECC-BFA7-D18FD9A7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B6692-F80B-4982-BCB4-2A5733EEE39C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947C544-EBD1-42A1-9663-9892429F7E91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CD11984-A134-41B2-AC88-15889BB51786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4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6A69FA-8E6D-480F-B263-859E01BFE7F8}"/>
              </a:ext>
            </a:extLst>
          </p:cNvPr>
          <p:cNvSpPr txBox="1"/>
          <p:nvPr/>
        </p:nvSpPr>
        <p:spPr>
          <a:xfrm>
            <a:off x="501672" y="5953628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1" y="1690688"/>
            <a:ext cx="4351338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26" y="1690688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846543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50" y="1690688"/>
            <a:ext cx="4757866" cy="4757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56A205-4E6D-4BC8-8C7C-B7E2A038FC88}"/>
              </a:ext>
            </a:extLst>
          </p:cNvPr>
          <p:cNvSpPr/>
          <p:nvPr/>
        </p:nvSpPr>
        <p:spPr>
          <a:xfrm>
            <a:off x="1169192" y="2823746"/>
            <a:ext cx="4351338" cy="160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166BEA7-AD9C-43DA-91C6-11059C2077EE}"/>
              </a:ext>
            </a:extLst>
          </p:cNvPr>
          <p:cNvSpPr/>
          <p:nvPr/>
        </p:nvSpPr>
        <p:spPr>
          <a:xfrm>
            <a:off x="5607795" y="2731974"/>
            <a:ext cx="1309607" cy="3231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CDD34-C392-4E86-877E-92B13A651C81}"/>
              </a:ext>
            </a:extLst>
          </p:cNvPr>
          <p:cNvSpPr txBox="1"/>
          <p:nvPr/>
        </p:nvSpPr>
        <p:spPr>
          <a:xfrm>
            <a:off x="5695061" y="2288604"/>
            <a:ext cx="130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Filtered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E4D25-5ED8-4D53-8959-B68FDFD43F39}"/>
              </a:ext>
            </a:extLst>
          </p:cNvPr>
          <p:cNvSpPr txBox="1"/>
          <p:nvPr/>
        </p:nvSpPr>
        <p:spPr>
          <a:xfrm>
            <a:off x="1373428" y="2039728"/>
            <a:ext cx="5004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Number of neighbors is different for each vertex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F2222DA-64F6-43B6-AB27-ECA880C3D602}"/>
              </a:ext>
            </a:extLst>
          </p:cNvPr>
          <p:cNvSpPr/>
          <p:nvPr/>
        </p:nvSpPr>
        <p:spPr>
          <a:xfrm>
            <a:off x="3350741" y="2355493"/>
            <a:ext cx="45719" cy="354777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C824C-EAED-43DA-8ACA-1FA6530D7AC8}"/>
                  </a:ext>
                </a:extLst>
              </p:cNvPr>
              <p:cNvSpPr txBox="1"/>
              <p:nvPr/>
            </p:nvSpPr>
            <p:spPr>
              <a:xfrm>
                <a:off x="17231" y="2693501"/>
                <a:ext cx="1178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rgbClr val="FFFF00"/>
                    </a:solidFill>
                  </a:rPr>
                  <a:t>Vertex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2000" b="1" i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C824C-EAED-43DA-8ACA-1FA6530D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1" y="2693501"/>
                <a:ext cx="1178647" cy="400110"/>
              </a:xfrm>
              <a:prstGeom prst="rect">
                <a:avLst/>
              </a:prstGeom>
              <a:blipFill>
                <a:blip r:embed="rId6"/>
                <a:stretch>
                  <a:fillRect l="-569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3E6C529-BE6F-48C6-9E80-6B737B0AB555}"/>
              </a:ext>
            </a:extLst>
          </p:cNvPr>
          <p:cNvSpPr txBox="1"/>
          <p:nvPr/>
        </p:nvSpPr>
        <p:spPr>
          <a:xfrm>
            <a:off x="7329163" y="6042026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7CC6A-C91C-4355-B18D-E0CEE2B943E8}"/>
              </a:ext>
            </a:extLst>
          </p:cNvPr>
          <p:cNvSpPr txBox="1"/>
          <p:nvPr/>
        </p:nvSpPr>
        <p:spPr>
          <a:xfrm>
            <a:off x="5037473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55CF526-97DF-4171-A940-7EB6BA4F83A5}"/>
              </a:ext>
            </a:extLst>
          </p:cNvPr>
          <p:cNvSpPr/>
          <p:nvPr/>
        </p:nvSpPr>
        <p:spPr>
          <a:xfrm rot="12294872">
            <a:off x="5143479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26EF88B-08FF-4CC4-8FB0-D2F28F900197}"/>
              </a:ext>
            </a:extLst>
          </p:cNvPr>
          <p:cNvSpPr/>
          <p:nvPr/>
        </p:nvSpPr>
        <p:spPr>
          <a:xfrm rot="20212633">
            <a:off x="6998136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CEB512-CB18-4B71-A6C6-E094C87D20DE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ACE67-4361-474C-93AB-6B6567F3F462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6173A6A-E0D8-4C31-BECF-4175FDA482BB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Required Work per One Vertex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58699B-6FE1-481B-B331-4FEBBAE08AA7}"/>
              </a:ext>
            </a:extLst>
          </p:cNvPr>
          <p:cNvSpPr/>
          <p:nvPr/>
        </p:nvSpPr>
        <p:spPr>
          <a:xfrm>
            <a:off x="6934097" y="2839516"/>
            <a:ext cx="4351338" cy="160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7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95315" y="3161985"/>
            <a:ext cx="7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92D050"/>
                </a:solidFill>
                <a:latin typeface="SansSerif" panose="00000400000000000000" pitchFamily="2" charset="2"/>
              </a:rPr>
              <a:t>Thank You!</a:t>
            </a:r>
          </a:p>
        </p:txBody>
      </p:sp>
      <p:pic>
        <p:nvPicPr>
          <p:cNvPr id="4" name="Picture 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69ADCF73-6894-4121-9F1A-9249AE5E6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924">
            <a:off x="6948776" y="372732"/>
            <a:ext cx="4937564" cy="59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50DA1E-9C58-4E50-8000-D527535626D4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3B2024-BFDC-4EDD-AC1C-1E75EC8EA2C7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Slides   </a:t>
            </a:r>
          </a:p>
        </p:txBody>
      </p:sp>
      <p:pic>
        <p:nvPicPr>
          <p:cNvPr id="3" name="Picture 2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99BFCE09-5983-4C00-B01A-5A1BFA948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411660"/>
            <a:ext cx="4678964" cy="46789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ED39F3-5F9F-4720-AC73-75A99C123A79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Bowyer-Watson algorithm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29324-077A-4E73-8851-2F7478C61AF7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https://imgur.com/gallery/fDRorkf</a:t>
            </a:r>
          </a:p>
        </p:txBody>
      </p:sp>
    </p:spTree>
    <p:extLst>
      <p:ext uri="{BB962C8B-B14F-4D97-AF65-F5344CB8AC3E}">
        <p14:creationId xmlns:p14="http://schemas.microsoft.com/office/powerpoint/2010/main" val="282746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50DA1E-9C58-4E50-8000-D527535626D4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3B2024-BFDC-4EDD-AC1C-1E75EC8EA2C7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Slides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ED39F3-5F9F-4720-AC73-75A99C123A79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Fortune’s Line Sweep algorithm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29324-077A-4E73-8851-2F7478C61AF7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https://github.com/miyu/voronoi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A1A13-8A97-4ED7-99F6-CA1AA05C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7" y="1793526"/>
            <a:ext cx="5665045" cy="4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79091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-29577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</p:txBody>
      </p:sp>
      <p:pic>
        <p:nvPicPr>
          <p:cNvPr id="3" name="Picture 2" descr="A picture containing indoor, small&#10;&#10;Description generated with high confidence">
            <a:extLst>
              <a:ext uri="{FF2B5EF4-FFF2-40B4-BE49-F238E27FC236}">
                <a16:creationId xmlns:a16="http://schemas.microsoft.com/office/drawing/2014/main" id="{9650A622-1FC6-462D-8A48-04C434E08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7" y="1408379"/>
            <a:ext cx="4400137" cy="2916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6DF3-F5BA-482A-A6FD-01FEDFAA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64" y="1808830"/>
            <a:ext cx="4400137" cy="2912472"/>
          </a:xfrm>
          <a:prstGeom prst="rect">
            <a:avLst/>
          </a:prstGeom>
        </p:spPr>
      </p:pic>
      <p:pic>
        <p:nvPicPr>
          <p:cNvPr id="8" name="Picture 7" descr="A close up of a dinosaur&#10;&#10;Description generated with very high confidence">
            <a:extLst>
              <a:ext uri="{FF2B5EF4-FFF2-40B4-BE49-F238E27FC236}">
                <a16:creationId xmlns:a16="http://schemas.microsoft.com/office/drawing/2014/main" id="{3D393CAE-20E4-4036-9C85-CD3B5EC6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3302485"/>
            <a:ext cx="4400137" cy="286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3161D-3555-4F41-85CC-3B781602B84F}"/>
              </a:ext>
            </a:extLst>
          </p:cNvPr>
          <p:cNvSpPr txBox="1"/>
          <p:nvPr/>
        </p:nvSpPr>
        <p:spPr>
          <a:xfrm>
            <a:off x="0" y="6421398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</a:t>
            </a:r>
            <a:r>
              <a:rPr lang="en-US" sz="1200" i="1" dirty="0"/>
              <a:t>Geometry Processing - Kai </a:t>
            </a:r>
            <a:r>
              <a:rPr lang="en-US" sz="1200" i="1" dirty="0" err="1"/>
              <a:t>Hormann</a:t>
            </a:r>
            <a:r>
              <a:rPr lang="en-US" sz="1200" i="1" dirty="0"/>
              <a:t> -2015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848F-B985-4B5A-9B86-14F4B6CFDFCC}"/>
              </a:ext>
            </a:extLst>
          </p:cNvPr>
          <p:cNvSpPr txBox="1"/>
          <p:nvPr/>
        </p:nvSpPr>
        <p:spPr>
          <a:xfrm>
            <a:off x="1937191" y="926446"/>
            <a:ext cx="143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468B6-C497-4A23-ABBF-1973433F41CD}"/>
              </a:ext>
            </a:extLst>
          </p:cNvPr>
          <p:cNvSpPr txBox="1"/>
          <p:nvPr/>
        </p:nvSpPr>
        <p:spPr>
          <a:xfrm>
            <a:off x="5696801" y="1247585"/>
            <a:ext cx="2196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5E21F-2C7E-4C1C-89CA-7C6C7D49E6D1}"/>
              </a:ext>
            </a:extLst>
          </p:cNvPr>
          <p:cNvSpPr txBox="1"/>
          <p:nvPr/>
        </p:nvSpPr>
        <p:spPr>
          <a:xfrm>
            <a:off x="9061985" y="2747378"/>
            <a:ext cx="2716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Triangulate </a:t>
            </a:r>
          </a:p>
        </p:txBody>
      </p:sp>
    </p:spTree>
    <p:extLst>
      <p:ext uri="{BB962C8B-B14F-4D97-AF65-F5344CB8AC3E}">
        <p14:creationId xmlns:p14="http://schemas.microsoft.com/office/powerpoint/2010/main" val="245025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FCA3A50-0639-4921-8721-A8E41135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055" y="990600"/>
            <a:ext cx="4334413" cy="2438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D5B78-51C1-4B09-BE19-9D6EA91D1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3835470"/>
            <a:ext cx="4633254" cy="2891896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F56141-CA14-4D9B-8E77-1BD13113AEC4}"/>
              </a:ext>
            </a:extLst>
          </p:cNvPr>
          <p:cNvSpPr txBox="1"/>
          <p:nvPr/>
        </p:nvSpPr>
        <p:spPr>
          <a:xfrm>
            <a:off x="0" y="6421398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</a:t>
            </a:r>
            <a:r>
              <a:rPr lang="en-US" sz="1200" i="1" dirty="0" err="1"/>
              <a:t>libigl</a:t>
            </a:r>
            <a:r>
              <a:rPr lang="en-US" sz="1200" i="1" dirty="0"/>
              <a:t>, Robert </a:t>
            </a:r>
            <a:r>
              <a:rPr lang="en-US" sz="1200" i="1" dirty="0" err="1"/>
              <a:t>Bridson</a:t>
            </a:r>
            <a:endParaRPr lang="en-US" sz="12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2733C-A644-4ABC-81D4-528ACADD5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33" y="2948419"/>
            <a:ext cx="4335090" cy="2438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874" y="159603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93110" y="1060223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Cloth Simulation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A943DA-100A-479F-9DD4-3C1E540CAF1E}"/>
              </a:ext>
            </a:extLst>
          </p:cNvPr>
          <p:cNvSpPr txBox="1"/>
          <p:nvPr/>
        </p:nvSpPr>
        <p:spPr>
          <a:xfrm>
            <a:off x="3594060" y="2486754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Fluid Simulation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2484B-594B-4406-863E-1CCA00727D92}"/>
              </a:ext>
            </a:extLst>
          </p:cNvPr>
          <p:cNvSpPr txBox="1"/>
          <p:nvPr/>
        </p:nvSpPr>
        <p:spPr>
          <a:xfrm>
            <a:off x="8382613" y="3371156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Shape Deformation </a:t>
            </a:r>
          </a:p>
        </p:txBody>
      </p:sp>
    </p:spTree>
    <p:extLst>
      <p:ext uri="{BB962C8B-B14F-4D97-AF65-F5344CB8AC3E}">
        <p14:creationId xmlns:p14="http://schemas.microsoft.com/office/powerpoint/2010/main" val="297171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59603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298375"/>
            <a:ext cx="8344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Physics needs well-shaped triangles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gives well-shaped triangles </a:t>
            </a:r>
          </a:p>
        </p:txBody>
      </p:sp>
      <p:pic>
        <p:nvPicPr>
          <p:cNvPr id="4" name="Picture 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927E42D-63EA-4F00-AAF3-0DF4A44F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/>
          <a:stretch/>
        </p:blipFill>
        <p:spPr>
          <a:xfrm>
            <a:off x="7914290" y="2457922"/>
            <a:ext cx="2228192" cy="3060807"/>
          </a:xfrm>
          <a:prstGeom prst="rect">
            <a:avLst/>
          </a:prstGeom>
        </p:spPr>
      </p:pic>
      <p:pic>
        <p:nvPicPr>
          <p:cNvPr id="8" name="Picture 7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E2AE526-5F58-41DB-8556-22E507D52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3" t="5300" r="8326"/>
          <a:stretch/>
        </p:blipFill>
        <p:spPr>
          <a:xfrm>
            <a:off x="1948112" y="2432351"/>
            <a:ext cx="2058135" cy="305641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60F900DB-8C6B-4C37-B9E1-1DA0F7FD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4" t="22411" r="-365"/>
          <a:stretch/>
        </p:blipFill>
        <p:spPr>
          <a:xfrm>
            <a:off x="8690084" y="4898608"/>
            <a:ext cx="1029566" cy="1273592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0510BA7C-034B-40B1-95CF-1856348FBD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5" b="19334"/>
          <a:stretch/>
        </p:blipFill>
        <p:spPr>
          <a:xfrm>
            <a:off x="2472350" y="4922828"/>
            <a:ext cx="1135117" cy="12735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9C49A-449C-4A85-B9FB-F99364B4523E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Geometric Modeling Based on Polygonal Meshes</a:t>
            </a:r>
          </a:p>
        </p:txBody>
      </p:sp>
    </p:spTree>
    <p:extLst>
      <p:ext uri="{BB962C8B-B14F-4D97-AF65-F5344CB8AC3E}">
        <p14:creationId xmlns:p14="http://schemas.microsoft.com/office/powerpoint/2010/main" val="256049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= Empty circumcircles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4F2A22-B04C-40AD-8F34-B7046B441FB1}"/>
              </a:ext>
            </a:extLst>
          </p:cNvPr>
          <p:cNvGrpSpPr/>
          <p:nvPr/>
        </p:nvGrpSpPr>
        <p:grpSpPr>
          <a:xfrm>
            <a:off x="3019425" y="2710672"/>
            <a:ext cx="4967543" cy="3492012"/>
            <a:chOff x="4407865" y="2628900"/>
            <a:chExt cx="3551323" cy="278758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1F75BB-9FBC-4B9B-9CFE-B5EAA0EF62DA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H="1">
              <a:off x="5670508" y="4588843"/>
              <a:ext cx="1768848" cy="795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C510C7-C7F9-422A-9924-29C0039F011E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>
              <a:off x="5748132" y="2628900"/>
              <a:ext cx="716280" cy="27875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E00CA-B4BA-436B-AFE0-DE0AB177F35E}"/>
                </a:ext>
              </a:extLst>
            </p:cNvPr>
            <p:cNvCxnSpPr>
              <a:cxnSpLocks/>
              <a:stCxn id="2" idx="1"/>
              <a:endCxn id="13" idx="5"/>
            </p:cNvCxnSpPr>
            <p:nvPr/>
          </p:nvCxnSpPr>
          <p:spPr>
            <a:xfrm>
              <a:off x="4440017" y="3461083"/>
              <a:ext cx="1385738" cy="19233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D887DB-FC47-4EED-B773-E6921A7501E0}"/>
                </a:ext>
              </a:extLst>
            </p:cNvPr>
            <p:cNvCxnSpPr>
              <a:cxnSpLocks/>
              <a:stCxn id="2" idx="2"/>
              <a:endCxn id="10" idx="7"/>
            </p:cNvCxnSpPr>
            <p:nvPr/>
          </p:nvCxnSpPr>
          <p:spPr>
            <a:xfrm flipV="1">
              <a:off x="4407865" y="2660983"/>
              <a:ext cx="2134170" cy="8775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CF9F65-D118-451D-ADA0-1B06CA69DD08}"/>
                </a:ext>
              </a:extLst>
            </p:cNvPr>
            <p:cNvCxnSpPr>
              <a:cxnSpLocks/>
              <a:stCxn id="15" idx="5"/>
              <a:endCxn id="10" idx="0"/>
            </p:cNvCxnSpPr>
            <p:nvPr/>
          </p:nvCxnSpPr>
          <p:spPr>
            <a:xfrm flipH="1" flipV="1">
              <a:off x="6464412" y="2628900"/>
              <a:ext cx="974944" cy="211485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1F0BF8-1056-407C-A2D4-A9E28AE770F2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 flipV="1">
              <a:off x="7361733" y="3086100"/>
              <a:ext cx="487680" cy="168973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36DEE0-CC34-4F74-9397-1056882A2275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>
              <a:off x="6464411" y="2744926"/>
              <a:ext cx="1494777" cy="45071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27FFFC-6DB0-4439-AB61-9176523EB449}"/>
                </a:ext>
              </a:extLst>
            </p:cNvPr>
            <p:cNvSpPr/>
            <p:nvPr/>
          </p:nvSpPr>
          <p:spPr>
            <a:xfrm>
              <a:off x="4407865" y="34290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9F5F99-0294-4BC6-888A-0334EED81139}"/>
                </a:ext>
              </a:extLst>
            </p:cNvPr>
            <p:cNvSpPr/>
            <p:nvPr/>
          </p:nvSpPr>
          <p:spPr>
            <a:xfrm>
              <a:off x="6354636" y="26289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A2C053-35D2-4B90-B792-571470FF1CC2}"/>
                </a:ext>
              </a:extLst>
            </p:cNvPr>
            <p:cNvSpPr/>
            <p:nvPr/>
          </p:nvSpPr>
          <p:spPr>
            <a:xfrm>
              <a:off x="5638356" y="5197411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8DDD75-F6F1-48C4-8FF1-6A396211BF3D}"/>
                </a:ext>
              </a:extLst>
            </p:cNvPr>
            <p:cNvSpPr/>
            <p:nvPr/>
          </p:nvSpPr>
          <p:spPr>
            <a:xfrm>
              <a:off x="7251957" y="455676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EDF63D-1C2C-43A7-B4B4-C32C1A281C56}"/>
                </a:ext>
              </a:extLst>
            </p:cNvPr>
            <p:cNvSpPr/>
            <p:nvPr/>
          </p:nvSpPr>
          <p:spPr>
            <a:xfrm>
              <a:off x="7739637" y="30861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96BA69-73FC-48F5-9138-E2BB86C89D3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V="1">
              <a:off x="7771789" y="3086101"/>
              <a:ext cx="23471" cy="32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3CAF080-5F9E-40CF-BA69-8EC9B30D7793}"/>
              </a:ext>
            </a:extLst>
          </p:cNvPr>
          <p:cNvSpPr/>
          <p:nvPr/>
        </p:nvSpPr>
        <p:spPr>
          <a:xfrm>
            <a:off x="5156304" y="2655444"/>
            <a:ext cx="2830665" cy="2704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BFCAFE8-4E38-4841-BCA4-6FBF15332FDA}"/>
              </a:ext>
            </a:extLst>
          </p:cNvPr>
          <p:cNvSpPr/>
          <p:nvPr/>
        </p:nvSpPr>
        <p:spPr>
          <a:xfrm>
            <a:off x="3064398" y="2587685"/>
            <a:ext cx="3771240" cy="351958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8CC33F-ED7E-4047-8E30-70F019A05C88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5156305" y="6242875"/>
            <a:ext cx="543050" cy="29192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BA3B36B-354A-434E-94B8-BD2239990861}"/>
              </a:ext>
            </a:extLst>
          </p:cNvPr>
          <p:cNvCxnSpPr>
            <a:cxnSpLocks/>
          </p:cNvCxnSpPr>
          <p:nvPr/>
        </p:nvCxnSpPr>
        <p:spPr>
          <a:xfrm flipV="1">
            <a:off x="6830575" y="5490645"/>
            <a:ext cx="309301" cy="87580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B104AB-0694-4359-B3C4-EB97CCB97472}"/>
              </a:ext>
            </a:extLst>
          </p:cNvPr>
          <p:cNvSpPr txBox="1"/>
          <p:nvPr/>
        </p:nvSpPr>
        <p:spPr>
          <a:xfrm>
            <a:off x="5699355" y="6323585"/>
            <a:ext cx="175820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6EBB576-F98A-49D5-859E-27C068884432}"/>
              </a:ext>
            </a:extLst>
          </p:cNvPr>
          <p:cNvCxnSpPr>
            <a:cxnSpLocks/>
          </p:cNvCxnSpPr>
          <p:nvPr/>
        </p:nvCxnSpPr>
        <p:spPr>
          <a:xfrm>
            <a:off x="6115042" y="2164900"/>
            <a:ext cx="435304" cy="4566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AD0D77-4376-4577-81A7-084DCE791F11}"/>
              </a:ext>
            </a:extLst>
          </p:cNvPr>
          <p:cNvCxnSpPr>
            <a:cxnSpLocks/>
          </p:cNvCxnSpPr>
          <p:nvPr/>
        </p:nvCxnSpPr>
        <p:spPr>
          <a:xfrm flipH="1">
            <a:off x="4367490" y="2138610"/>
            <a:ext cx="437890" cy="476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8EE8135-38AD-448E-909F-05739DD08F23}"/>
              </a:ext>
            </a:extLst>
          </p:cNvPr>
          <p:cNvSpPr txBox="1"/>
          <p:nvPr/>
        </p:nvSpPr>
        <p:spPr>
          <a:xfrm>
            <a:off x="4476198" y="1779520"/>
            <a:ext cx="387302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Circumcircles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CFA429-79C8-4A19-94DB-1541F79FA33A}"/>
              </a:ext>
            </a:extLst>
          </p:cNvPr>
          <p:cNvSpPr txBox="1"/>
          <p:nvPr/>
        </p:nvSpPr>
        <p:spPr>
          <a:xfrm>
            <a:off x="9726832" y="1970300"/>
            <a:ext cx="1072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329527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233445-C1DD-44E7-B7B4-8DD5A04535BB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>
            <a:off x="2944375" y="4922199"/>
            <a:ext cx="3886200" cy="15197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= Empty circumcircles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667216-6FAF-497D-AE0C-AD4FF35286F8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H="1">
            <a:off x="3818776" y="4977148"/>
            <a:ext cx="2966825" cy="8447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D24AD6-EE59-428B-A835-C7179FCCE561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818776" y="2401143"/>
            <a:ext cx="1377098" cy="3420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963EAE-97A0-4711-8DB5-B0BE9038AA32}"/>
              </a:ext>
            </a:extLst>
          </p:cNvPr>
          <p:cNvCxnSpPr>
            <a:cxnSpLocks/>
            <a:stCxn id="56" idx="1"/>
            <a:endCxn id="58" idx="5"/>
          </p:cNvCxnSpPr>
          <p:nvPr/>
        </p:nvCxnSpPr>
        <p:spPr>
          <a:xfrm>
            <a:off x="2989349" y="4825171"/>
            <a:ext cx="1046584" cy="996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8041B6-E116-4C25-8F13-457728CCD160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V="1">
            <a:off x="2989349" y="2441805"/>
            <a:ext cx="2267865" cy="2577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E53D42-72F1-4876-A8BC-96B128238150}"/>
              </a:ext>
            </a:extLst>
          </p:cNvPr>
          <p:cNvCxnSpPr>
            <a:cxnSpLocks/>
            <a:stCxn id="59" idx="5"/>
            <a:endCxn id="57" idx="0"/>
          </p:cNvCxnSpPr>
          <p:nvPr/>
        </p:nvCxnSpPr>
        <p:spPr>
          <a:xfrm flipH="1" flipV="1">
            <a:off x="5148636" y="2401615"/>
            <a:ext cx="1636965" cy="2769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D3762A7-FEFC-4028-858A-4ABBE1069AB5}"/>
              </a:ext>
            </a:extLst>
          </p:cNvPr>
          <p:cNvSpPr/>
          <p:nvPr/>
        </p:nvSpPr>
        <p:spPr>
          <a:xfrm>
            <a:off x="2944375" y="4784981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2558D3-32F8-4AD8-8E48-909A31AA1A0F}"/>
              </a:ext>
            </a:extLst>
          </p:cNvPr>
          <p:cNvSpPr/>
          <p:nvPr/>
        </p:nvSpPr>
        <p:spPr>
          <a:xfrm>
            <a:off x="4995083" y="2401615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09B3AB5-425B-4AC0-8D02-DA68449E9BF6}"/>
              </a:ext>
            </a:extLst>
          </p:cNvPr>
          <p:cNvSpPr/>
          <p:nvPr/>
        </p:nvSpPr>
        <p:spPr>
          <a:xfrm>
            <a:off x="3773802" y="5587672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AB647C-2AC2-4E97-96DE-267386FEAFDD}"/>
              </a:ext>
            </a:extLst>
          </p:cNvPr>
          <p:cNvSpPr/>
          <p:nvPr/>
        </p:nvSpPr>
        <p:spPr>
          <a:xfrm>
            <a:off x="6523470" y="4936958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83AE5D-F369-4DEB-9D4D-E0FEF72655BB}"/>
              </a:ext>
            </a:extLst>
          </p:cNvPr>
          <p:cNvCxnSpPr>
            <a:cxnSpLocks/>
          </p:cNvCxnSpPr>
          <p:nvPr/>
        </p:nvCxnSpPr>
        <p:spPr>
          <a:xfrm flipH="1" flipV="1">
            <a:off x="4035933" y="5967249"/>
            <a:ext cx="588024" cy="47960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D1122EA-158B-4871-9B12-95146AC7143B}"/>
              </a:ext>
            </a:extLst>
          </p:cNvPr>
          <p:cNvCxnSpPr>
            <a:cxnSpLocks/>
          </p:cNvCxnSpPr>
          <p:nvPr/>
        </p:nvCxnSpPr>
        <p:spPr>
          <a:xfrm flipV="1">
            <a:off x="6025301" y="5308421"/>
            <a:ext cx="680243" cy="10618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6998B3-FD64-4082-A28E-E6D380432135}"/>
              </a:ext>
            </a:extLst>
          </p:cNvPr>
          <p:cNvSpPr txBox="1"/>
          <p:nvPr/>
        </p:nvSpPr>
        <p:spPr>
          <a:xfrm>
            <a:off x="4623781" y="6198982"/>
            <a:ext cx="175820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B3F595-953B-470A-9037-B1F51090433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328726" y="2585854"/>
            <a:ext cx="369375" cy="331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B68FEF-99EC-433D-93B3-48199E5F770F}"/>
              </a:ext>
            </a:extLst>
          </p:cNvPr>
          <p:cNvSpPr txBox="1"/>
          <p:nvPr/>
        </p:nvSpPr>
        <p:spPr>
          <a:xfrm>
            <a:off x="1392214" y="2124189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</a:t>
            </a:r>
            <a:r>
              <a:rPr lang="en-US" sz="2400" b="1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2EDCD34-C044-4965-93A8-AB2FD293A774}"/>
              </a:ext>
            </a:extLst>
          </p:cNvPr>
          <p:cNvCxnSpPr>
            <a:cxnSpLocks/>
          </p:cNvCxnSpPr>
          <p:nvPr/>
        </p:nvCxnSpPr>
        <p:spPr>
          <a:xfrm flipH="1">
            <a:off x="5967118" y="3065356"/>
            <a:ext cx="970007" cy="5231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7EF22D4-7A30-4A8D-ABEB-E9C7F2E387CD}"/>
              </a:ext>
            </a:extLst>
          </p:cNvPr>
          <p:cNvSpPr txBox="1"/>
          <p:nvPr/>
        </p:nvSpPr>
        <p:spPr>
          <a:xfrm>
            <a:off x="6885113" y="2767354"/>
            <a:ext cx="30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Tetrahedron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8A8639B-ADDF-44A2-B5A7-8EC2BC5F7A5F}"/>
              </a:ext>
            </a:extLst>
          </p:cNvPr>
          <p:cNvSpPr/>
          <p:nvPr/>
        </p:nvSpPr>
        <p:spPr>
          <a:xfrm>
            <a:off x="2989349" y="2476500"/>
            <a:ext cx="3945439" cy="35852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F2ABDB-0652-41F2-8840-2A5E9D2652A3}"/>
              </a:ext>
            </a:extLst>
          </p:cNvPr>
          <p:cNvSpPr txBox="1"/>
          <p:nvPr/>
        </p:nvSpPr>
        <p:spPr>
          <a:xfrm>
            <a:off x="9726832" y="1970300"/>
            <a:ext cx="1072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72186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Building Blocks: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- Range search  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- Simple plane-line trimming   </a:t>
            </a:r>
          </a:p>
        </p:txBody>
      </p:sp>
      <p:pic>
        <p:nvPicPr>
          <p:cNvPr id="3" name="Picture 2" descr="A picture containing object, sitting, laser&#10;&#10;Description generated with high confidence">
            <a:extLst>
              <a:ext uri="{FF2B5EF4-FFF2-40B4-BE49-F238E27FC236}">
                <a16:creationId xmlns:a16="http://schemas.microsoft.com/office/drawing/2014/main" id="{663AEFE8-66F5-4FB8-B389-69253D4FC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09" y="4856465"/>
            <a:ext cx="3533775" cy="2686050"/>
          </a:xfrm>
          <a:prstGeom prst="rect">
            <a:avLst/>
          </a:prstGeom>
        </p:spPr>
      </p:pic>
      <p:pic>
        <p:nvPicPr>
          <p:cNvPr id="6" name="Picture 5" descr="A picture containing sky, photo&#10;&#10;Description generated with very high confidence">
            <a:extLst>
              <a:ext uri="{FF2B5EF4-FFF2-40B4-BE49-F238E27FC236}">
                <a16:creationId xmlns:a16="http://schemas.microsoft.com/office/drawing/2014/main" id="{A33B6DF7-48AD-44B2-93B5-A34C75A06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72" y="1442310"/>
            <a:ext cx="2895927" cy="3236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478D40-E161-4E4B-897D-36F74F6C26C2}"/>
              </a:ext>
            </a:extLst>
          </p:cNvPr>
          <p:cNvSpPr txBox="1"/>
          <p:nvPr/>
        </p:nvSpPr>
        <p:spPr>
          <a:xfrm>
            <a:off x="4561363" y="1372915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DD7B59-F05C-47F7-9A98-21917E978BD2}"/>
              </a:ext>
            </a:extLst>
          </p:cNvPr>
          <p:cNvCxnSpPr>
            <a:cxnSpLocks/>
          </p:cNvCxnSpPr>
          <p:nvPr/>
        </p:nvCxnSpPr>
        <p:spPr>
          <a:xfrm flipH="1" flipV="1">
            <a:off x="6124575" y="3037236"/>
            <a:ext cx="592230" cy="4856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A7BD51-F0D9-4E1E-B03A-EDE75AC48872}"/>
              </a:ext>
            </a:extLst>
          </p:cNvPr>
          <p:cNvSpPr txBox="1"/>
          <p:nvPr/>
        </p:nvSpPr>
        <p:spPr>
          <a:xfrm>
            <a:off x="6249058" y="3402313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06C000-4E39-4B0F-B489-E49CBBAAD9F2}"/>
              </a:ext>
            </a:extLst>
          </p:cNvPr>
          <p:cNvSpPr/>
          <p:nvPr/>
        </p:nvSpPr>
        <p:spPr>
          <a:xfrm rot="21130393">
            <a:off x="5627839" y="2695359"/>
            <a:ext cx="166658" cy="14949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CFA3B-66F4-4B0C-8491-E7DED60FBA20}"/>
              </a:ext>
            </a:extLst>
          </p:cNvPr>
          <p:cNvSpPr txBox="1"/>
          <p:nvPr/>
        </p:nvSpPr>
        <p:spPr>
          <a:xfrm rot="1150577">
            <a:off x="8005408" y="5510241"/>
            <a:ext cx="38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plane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B9142-30CD-45F3-9885-7262844CFF30}"/>
              </a:ext>
            </a:extLst>
          </p:cNvPr>
          <p:cNvSpPr txBox="1"/>
          <p:nvPr/>
        </p:nvSpPr>
        <p:spPr>
          <a:xfrm rot="1554288">
            <a:off x="6984454" y="6335445"/>
            <a:ext cx="38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3180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1FA0-9314-442C-AF9C-5012E7E2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83" y="707393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287880" y="3463074"/>
            <a:ext cx="1309607" cy="1079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1611747" y="6236732"/>
            <a:ext cx="120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277349" y="6224463"/>
            <a:ext cx="37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3547A-3C11-4B10-B2A0-91B9BED4B0C7}"/>
              </a:ext>
            </a:extLst>
          </p:cNvPr>
          <p:cNvSpPr/>
          <p:nvPr/>
        </p:nvSpPr>
        <p:spPr>
          <a:xfrm>
            <a:off x="3252525" y="6236732"/>
            <a:ext cx="4236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  <a:endParaRPr lang="en-US" sz="2400" b="1" i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A5A220-D08A-4BF8-A29C-16911AC011AC}"/>
              </a:ext>
            </a:extLst>
          </p:cNvPr>
          <p:cNvSpPr/>
          <p:nvPr/>
        </p:nvSpPr>
        <p:spPr>
          <a:xfrm>
            <a:off x="2606633" y="6253680"/>
            <a:ext cx="634701" cy="427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C331F92-76FD-4E5C-9239-8C6FD4705237}"/>
              </a:ext>
            </a:extLst>
          </p:cNvPr>
          <p:cNvSpPr/>
          <p:nvPr/>
        </p:nvSpPr>
        <p:spPr>
          <a:xfrm>
            <a:off x="7499812" y="6266639"/>
            <a:ext cx="580436" cy="419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4E48F-0D83-4A34-BD28-5014DA3F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2" y="1765278"/>
            <a:ext cx="4154654" cy="4382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CBF99-4B40-42C5-8AD0-6E34AC64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20" y="1762602"/>
            <a:ext cx="4154654" cy="438800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0F3F88-BE79-4037-9C9E-B6DFF128C047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D261CE-40ED-4C6E-8A76-10E3D513AA15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</p:spTree>
    <p:extLst>
      <p:ext uri="{BB962C8B-B14F-4D97-AF65-F5344CB8AC3E}">
        <p14:creationId xmlns:p14="http://schemas.microsoft.com/office/powerpoint/2010/main" val="5538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6" y="166422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" y="1678728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2004721" y="6030066"/>
            <a:ext cx="13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7194455" y="6015565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B9F51-C94F-48B1-8A8D-A740F57E58A7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B788D1-83DF-4513-870C-7812DC36022A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4375F7-16D9-49E8-A79E-070B0B5B2284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69D74A-3F0B-46A2-BB43-77B4847883CB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838AF-E49D-4EF5-BB7F-D2FDE4420738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BB7326-CA9A-4CAA-919F-E272865A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A5113F-337D-4B35-BA70-653D4D2DC0AD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9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11405</TotalTime>
  <Words>262</Words>
  <Application>Microsoft Office PowerPoint</Application>
  <PresentationFormat>Widescreen</PresentationFormat>
  <Paragraphs>114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 Choice: Memory Layout</vt:lpstr>
      <vt:lpstr>Optimization Choice: Memory Layout</vt:lpstr>
      <vt:lpstr>Optimization Choice: Memory Layout</vt:lpstr>
      <vt:lpstr>Optimization Choice: Memory Layout</vt:lpstr>
      <vt:lpstr>Optimization Choice: Memory Layout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Hassan Mahmoud</dc:creator>
  <cp:lastModifiedBy>Ahmed Hassan Mahmoud</cp:lastModifiedBy>
  <cp:revision>396</cp:revision>
  <cp:lastPrinted>2017-07-03T22:10:22Z</cp:lastPrinted>
  <dcterms:created xsi:type="dcterms:W3CDTF">2017-05-18T15:26:51Z</dcterms:created>
  <dcterms:modified xsi:type="dcterms:W3CDTF">2018-03-15T16:46:31Z</dcterms:modified>
</cp:coreProperties>
</file>